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72" r:id="rId16"/>
    <p:sldId id="284" r:id="rId17"/>
    <p:sldId id="273" r:id="rId18"/>
    <p:sldId id="274" r:id="rId19"/>
    <p:sldId id="275" r:id="rId20"/>
    <p:sldId id="278" r:id="rId21"/>
    <p:sldId id="279" r:id="rId22"/>
    <p:sldId id="280" r:id="rId23"/>
    <p:sldId id="281" r:id="rId24"/>
    <p:sldId id="282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B22"/>
    <a:srgbClr val="2D7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77" d="100"/>
          <a:sy n="77" d="100"/>
        </p:scale>
        <p:origin x="396" y="120"/>
      </p:cViewPr>
      <p:guideLst>
        <p:guide orient="horz" pos="3239"/>
        <p:guide pos="575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3.png"/><Relationship Id="rId7" Type="http://schemas.openxmlformats.org/officeDocument/2006/relationships/image" Target="../media/image9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5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45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8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46.png"/><Relationship Id="rId7" Type="http://schemas.openxmlformats.org/officeDocument/2006/relationships/image" Target="../media/image9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49.png"/><Relationship Id="rId7" Type="http://schemas.openxmlformats.org/officeDocument/2006/relationships/image" Target="../media/image16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79.png"/><Relationship Id="rId7" Type="http://schemas.openxmlformats.org/officeDocument/2006/relationships/image" Target="../media/image9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6.png"/><Relationship Id="rId7" Type="http://schemas.openxmlformats.org/officeDocument/2006/relationships/image" Target="../media/image9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0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" Type="http://schemas.openxmlformats.org/officeDocument/2006/relationships/image" Target="../media/image188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0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10.png"/><Relationship Id="rId10" Type="http://schemas.openxmlformats.org/officeDocument/2006/relationships/image" Target="../media/image8.png"/><Relationship Id="rId4" Type="http://schemas.openxmlformats.org/officeDocument/2006/relationships/image" Target="../media/image209.png"/><Relationship Id="rId9" Type="http://schemas.openxmlformats.org/officeDocument/2006/relationships/image" Target="../media/image211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3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2.png"/><Relationship Id="rId5" Type="http://schemas.openxmlformats.org/officeDocument/2006/relationships/image" Target="../media/image89.png"/><Relationship Id="rId10" Type="http://schemas.openxmlformats.org/officeDocument/2006/relationships/image" Target="../media/image37.png"/><Relationship Id="rId4" Type="http://schemas.openxmlformats.org/officeDocument/2006/relationships/image" Target="../media/image88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02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5" Type="http://schemas.openxmlformats.org/officeDocument/2006/relationships/image" Target="../media/image104.png"/><Relationship Id="rId10" Type="http://schemas.openxmlformats.org/officeDocument/2006/relationships/image" Target="../media/image44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6.png"/><Relationship Id="rId7" Type="http://schemas.openxmlformats.org/officeDocument/2006/relationships/image" Target="../media/image90.png"/><Relationship Id="rId12" Type="http://schemas.openxmlformats.org/officeDocument/2006/relationships/image" Target="../media/image10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7.png"/><Relationship Id="rId5" Type="http://schemas.openxmlformats.org/officeDocument/2006/relationships/image" Target="../media/image88.png"/><Relationship Id="rId10" Type="http://schemas.openxmlformats.org/officeDocument/2006/relationships/image" Target="../media/image45.png"/><Relationship Id="rId4" Type="http://schemas.openxmlformats.org/officeDocument/2006/relationships/image" Target="../media/image92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08025" y="2806989"/>
            <a:ext cx="10610912" cy="41818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187027" y="7610751"/>
            <a:ext cx="2162212" cy="5585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75648" y="3134547"/>
            <a:ext cx="428652" cy="396482"/>
            <a:chOff x="13475648" y="3134547"/>
            <a:chExt cx="428652" cy="3964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475648" y="3134547"/>
              <a:ext cx="428652" cy="396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10210" y="5435362"/>
            <a:ext cx="1517600" cy="1156261"/>
            <a:chOff x="3610210" y="5435362"/>
            <a:chExt cx="1517600" cy="11562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610210" y="5435362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89974" y="5292439"/>
            <a:ext cx="1217775" cy="1164871"/>
            <a:chOff x="13689974" y="5292439"/>
            <a:chExt cx="1217775" cy="11648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689974" y="5292439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35434" y="6013492"/>
            <a:ext cx="585399" cy="567054"/>
            <a:chOff x="13935434" y="6013492"/>
            <a:chExt cx="585399" cy="567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935434" y="6013492"/>
              <a:ext cx="585399" cy="567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23445" y="2659431"/>
            <a:ext cx="1215522" cy="475116"/>
            <a:chOff x="4823445" y="2659431"/>
            <a:chExt cx="1215522" cy="4751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823445" y="2659431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57581" y="2927870"/>
            <a:ext cx="1531728" cy="546503"/>
            <a:chOff x="4057581" y="2927870"/>
            <a:chExt cx="1531728" cy="5465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057581" y="2927870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89974" y="2674238"/>
            <a:ext cx="1688706" cy="601894"/>
            <a:chOff x="13689974" y="2674238"/>
            <a:chExt cx="1688706" cy="6018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3689974" y="2674238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35584" y="6013492"/>
            <a:ext cx="1153725" cy="879024"/>
            <a:chOff x="4435584" y="6013492"/>
            <a:chExt cx="1153725" cy="8790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435584" y="6013492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228134" y="5712598"/>
            <a:ext cx="1153725" cy="879024"/>
            <a:chOff x="14228134" y="5712598"/>
            <a:chExt cx="1153725" cy="8790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4228134" y="5712598"/>
              <a:ext cx="1153725" cy="87902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3401334" y="8027925"/>
            <a:ext cx="2970924" cy="558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04762"/>
            <a:ext cx="18476190" cy="10495238"/>
            <a:chOff x="-95238" y="-104762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04762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4811" y="1303840"/>
            <a:ext cx="6392214" cy="63340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9602" y="6226221"/>
            <a:ext cx="4809831" cy="9629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06186" y="5303043"/>
            <a:ext cx="1209151" cy="921253"/>
            <a:chOff x="11706186" y="5303043"/>
            <a:chExt cx="1209151" cy="9212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06186" y="5303043"/>
              <a:ext cx="1209151" cy="9212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62069"/>
            <a:chOff x="0" y="0"/>
            <a:chExt cx="18285714" cy="10362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620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2289847" cy="4787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53775" y="2133570"/>
            <a:ext cx="5338624" cy="2381947"/>
            <a:chOff x="10353775" y="2133570"/>
            <a:chExt cx="5338624" cy="2381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3775" y="2133570"/>
              <a:ext cx="5338624" cy="23819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6584" y="878155"/>
            <a:ext cx="7098115" cy="11672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8039" y="2214006"/>
            <a:ext cx="5237961" cy="2368178"/>
            <a:chOff x="2638039" y="2214006"/>
            <a:chExt cx="5237961" cy="23681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8039" y="2214006"/>
              <a:ext cx="5237961" cy="23681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40696" y="2523544"/>
            <a:ext cx="2566899" cy="8035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4038" y="3122369"/>
            <a:ext cx="1315853" cy="6428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53775" y="4740694"/>
            <a:ext cx="5349131" cy="2368178"/>
            <a:chOff x="10353775" y="4740694"/>
            <a:chExt cx="5349131" cy="2368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3775" y="4740694"/>
              <a:ext cx="5349131" cy="2368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03973" y="3582395"/>
            <a:ext cx="1286362" cy="6428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07056" y="5562010"/>
            <a:ext cx="3007292" cy="8518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61916" y="2432402"/>
            <a:ext cx="2759010" cy="7459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53940" y="4763552"/>
            <a:ext cx="3524059" cy="4821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27884" y="7761045"/>
            <a:ext cx="1891377" cy="5357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3562" y="2139723"/>
            <a:ext cx="887597" cy="9483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73562" y="4624431"/>
            <a:ext cx="917310" cy="9483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3562" y="7265311"/>
            <a:ext cx="917310" cy="9483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57087" y="4797837"/>
            <a:ext cx="5209580" cy="2381947"/>
            <a:chOff x="2657087" y="4797837"/>
            <a:chExt cx="5209580" cy="23819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57087" y="4797837"/>
              <a:ext cx="5209580" cy="23819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38039" y="7319765"/>
            <a:ext cx="5237961" cy="2368178"/>
            <a:chOff x="2638039" y="7319765"/>
            <a:chExt cx="5237961" cy="23681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8039" y="7319765"/>
              <a:ext cx="5237961" cy="236817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00240" y="2106907"/>
            <a:ext cx="930682" cy="94835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81192" y="4751088"/>
            <a:ext cx="917311" cy="9483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72823" y="7252762"/>
            <a:ext cx="5338624" cy="2381947"/>
            <a:chOff x="10372823" y="7252762"/>
            <a:chExt cx="5338624" cy="23819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2823" y="7252762"/>
              <a:ext cx="5338624" cy="238194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06859" y="7255116"/>
            <a:ext cx="918302" cy="94835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72601" y="5647958"/>
            <a:ext cx="5059483" cy="92028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83732" y="7505758"/>
            <a:ext cx="2011981" cy="7637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795610" y="8134381"/>
            <a:ext cx="2409066" cy="6766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173176" y="8597671"/>
            <a:ext cx="2019066" cy="6851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494358" y="7482040"/>
            <a:ext cx="4477079" cy="73934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308096" y="8136782"/>
            <a:ext cx="2884226" cy="64287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520265" y="3048817"/>
            <a:ext cx="1817290" cy="64287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710763" y="3581992"/>
            <a:ext cx="2579815" cy="6428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127603" y="1512769"/>
            <a:ext cx="889138" cy="1067917"/>
            <a:chOff x="15127603" y="1512769"/>
            <a:chExt cx="889138" cy="106791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127603" y="1512769"/>
              <a:ext cx="889138" cy="10679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49625" y="4515517"/>
            <a:ext cx="1418385" cy="505546"/>
            <a:chOff x="7349625" y="4515517"/>
            <a:chExt cx="1418385" cy="5055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49625" y="4515517"/>
              <a:ext cx="1418385" cy="5055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48281" y="7108872"/>
            <a:ext cx="1418385" cy="505546"/>
            <a:chOff x="15248281" y="7108872"/>
            <a:chExt cx="1418385" cy="50554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248281" y="7108872"/>
              <a:ext cx="1418385" cy="5055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03573" y="8732900"/>
            <a:ext cx="1446211" cy="1101870"/>
            <a:chOff x="2003573" y="8732900"/>
            <a:chExt cx="1446211" cy="110187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03573" y="8732900"/>
              <a:ext cx="1446211" cy="11018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2855" y="9142894"/>
            <a:ext cx="925184" cy="704898"/>
            <a:chOff x="1712855" y="9142894"/>
            <a:chExt cx="925184" cy="70489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12855" y="9142894"/>
              <a:ext cx="925184" cy="7048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04762"/>
            <a:ext cx="18476190" cy="10495238"/>
            <a:chOff x="-95238" y="-104762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04762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4811" y="1303840"/>
            <a:ext cx="6348127" cy="63340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0954" y="6226221"/>
            <a:ext cx="3312770" cy="9629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06186" y="5303043"/>
            <a:ext cx="1209151" cy="921253"/>
            <a:chOff x="11706186" y="5303043"/>
            <a:chExt cx="1209151" cy="9212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06186" y="5303043"/>
              <a:ext cx="1209151" cy="9212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40348"/>
            <a:ext cx="18476190" cy="10440348"/>
            <a:chOff x="-95238" y="-40348"/>
            <a:chExt cx="18476190" cy="10440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40348"/>
              <a:ext cx="18476190" cy="104403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235" y="476537"/>
            <a:ext cx="1593001" cy="478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288" y="762130"/>
            <a:ext cx="3310453" cy="11672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5656" y="1803743"/>
            <a:ext cx="6630676" cy="7009757"/>
            <a:chOff x="1495656" y="1803743"/>
            <a:chExt cx="6630676" cy="70097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656" y="1803743"/>
              <a:ext cx="6630676" cy="7009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5163" y="1803742"/>
            <a:ext cx="6630676" cy="7009757"/>
            <a:chOff x="9690874" y="1953100"/>
            <a:chExt cx="6630676" cy="70097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0874" y="1953100"/>
              <a:ext cx="6630676" cy="7009757"/>
            </a:xfrm>
            <a:prstGeom prst="rect">
              <a:avLst/>
            </a:prstGeom>
          </p:spPr>
        </p:pic>
      </p:grpSp>
      <p:grpSp>
        <p:nvGrpSpPr>
          <p:cNvPr id="10" name="그룹 1002"/>
          <p:cNvGrpSpPr/>
          <p:nvPr/>
        </p:nvGrpSpPr>
        <p:grpSpPr>
          <a:xfrm>
            <a:off x="20701633" y="-7429500"/>
            <a:ext cx="7176161" cy="7065355"/>
            <a:chOff x="1558710" y="1847619"/>
            <a:chExt cx="7176161" cy="7065355"/>
          </a:xfrm>
        </p:grpSpPr>
        <p:pic>
          <p:nvPicPr>
            <p:cNvPr id="12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8710" y="1847619"/>
              <a:ext cx="7176161" cy="7065355"/>
            </a:xfrm>
            <a:prstGeom prst="rect">
              <a:avLst/>
            </a:prstGeom>
          </p:spPr>
        </p:pic>
      </p:grpSp>
      <p:grpSp>
        <p:nvGrpSpPr>
          <p:cNvPr id="13" name="그룹 1003"/>
          <p:cNvGrpSpPr/>
          <p:nvPr/>
        </p:nvGrpSpPr>
        <p:grpSpPr>
          <a:xfrm>
            <a:off x="28634485" y="-7402301"/>
            <a:ext cx="7473761" cy="6995195"/>
            <a:chOff x="9491562" y="1874818"/>
            <a:chExt cx="7473761" cy="6995195"/>
          </a:xfrm>
        </p:grpSpPr>
        <p:pic>
          <p:nvPicPr>
            <p:cNvPr id="14" name="Object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91562" y="1874818"/>
              <a:ext cx="7473761" cy="6995195"/>
            </a:xfrm>
            <a:prstGeom prst="rect">
              <a:avLst/>
            </a:prstGeom>
          </p:spPr>
        </p:pic>
      </p:grpSp>
      <p:grpSp>
        <p:nvGrpSpPr>
          <p:cNvPr id="15" name="그룹 1002"/>
          <p:cNvGrpSpPr/>
          <p:nvPr/>
        </p:nvGrpSpPr>
        <p:grpSpPr>
          <a:xfrm>
            <a:off x="19673292" y="176065"/>
            <a:ext cx="7505329" cy="7065355"/>
            <a:chOff x="1558710" y="2088528"/>
            <a:chExt cx="7505329" cy="7065355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710" y="2088528"/>
              <a:ext cx="7505329" cy="7065355"/>
            </a:xfrm>
            <a:prstGeom prst="rect">
              <a:avLst/>
            </a:prstGeom>
          </p:spPr>
        </p:pic>
      </p:grpSp>
      <p:grpSp>
        <p:nvGrpSpPr>
          <p:cNvPr id="19" name="그룹 1002"/>
          <p:cNvGrpSpPr/>
          <p:nvPr/>
        </p:nvGrpSpPr>
        <p:grpSpPr>
          <a:xfrm>
            <a:off x="18767269" y="8772322"/>
            <a:ext cx="7505329" cy="7065355"/>
            <a:chOff x="1520615" y="2088528"/>
            <a:chExt cx="7505329" cy="7065355"/>
          </a:xfrm>
        </p:grpSpPr>
        <p:pic>
          <p:nvPicPr>
            <p:cNvPr id="20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0615" y="2088528"/>
              <a:ext cx="7505329" cy="7065355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2245008" y="2454879"/>
            <a:ext cx="12877799" cy="5833080"/>
            <a:chOff x="4419600" y="12001500"/>
            <a:chExt cx="12877799" cy="583308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19600" y="12001500"/>
              <a:ext cx="5528119" cy="565896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47718" y="12001500"/>
              <a:ext cx="7349681" cy="5833080"/>
            </a:xfrm>
            <a:prstGeom prst="rect">
              <a:avLst/>
            </a:prstGeom>
          </p:spPr>
        </p:pic>
      </p:grpSp>
      <p:pic>
        <p:nvPicPr>
          <p:cNvPr id="27" name="Object 1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432861" y="176065"/>
            <a:ext cx="7513789" cy="707332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27877794" y="8772321"/>
            <a:ext cx="7505329" cy="7065355"/>
            <a:chOff x="28470961" y="176064"/>
            <a:chExt cx="7505329" cy="7065355"/>
          </a:xfrm>
        </p:grpSpPr>
        <p:sp>
          <p:nvSpPr>
            <p:cNvPr id="29" name="직사각형 28"/>
            <p:cNvSpPr/>
            <p:nvPr/>
          </p:nvSpPr>
          <p:spPr>
            <a:xfrm>
              <a:off x="28470961" y="176064"/>
              <a:ext cx="7505329" cy="7065355"/>
            </a:xfrm>
            <a:prstGeom prst="rect">
              <a:avLst/>
            </a:prstGeom>
            <a:solidFill>
              <a:srgbClr val="2D75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653535" y="342900"/>
              <a:ext cx="7160465" cy="67324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6.17284E-7 L -0.96719 1.258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59" y="629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6.17284E-7 L -0.98038 1.341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19" y="670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-1.06511 0.8947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55" y="447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69136E-6 L -1.06728 0.8939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73" y="443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6511 0.89475 L -2.1073 2.1898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09" y="647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6727 0.89399 L -2.12422 2.175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47" y="640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82716E-6 L -1.01788 0.1555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94" y="777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20988E-6 L -1.05947 0.1535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77" y="76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788 0.15556 L -2.04757 1.4358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84" y="6401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5947 0.15355 L -2.06641 1.4131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47" y="629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97531E-6 L -0.9684 -0.6800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20" y="-3401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1.97531E-6 L -1.0066 -0.6816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30" y="-340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5743"/>
            <a:ext cx="18476190" cy="10440348"/>
            <a:chOff x="-95238" y="-40348"/>
            <a:chExt cx="18476190" cy="10440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40348"/>
              <a:ext cx="18476190" cy="104403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235" y="476537"/>
            <a:ext cx="1593001" cy="4787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0278" y="762130"/>
            <a:ext cx="3437751" cy="11672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7070" y="1991856"/>
            <a:ext cx="13106400" cy="6696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2920" y="13025659"/>
            <a:ext cx="11699280" cy="59380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62948" y="2578737"/>
            <a:ext cx="11210925" cy="47888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03034" y="5452112"/>
            <a:ext cx="10257966" cy="72053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35889" y="9275587"/>
            <a:ext cx="4673215" cy="750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4.19753E-6 L -0.85616 -0.040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51" y="5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5616 -0.04028 L -1.87543 0.01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64" y="25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43 -0.39382 L -0.89453 -0.38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05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36 -0.40123 L -1.85443 -0.4086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11" y="-143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-1.02778 0.0092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89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778 0.00926 L -2.19028 -0.0129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25" y="-111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55 -0.97145 L -1.0118 -1.0225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72" y="-2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18 -1.02253 L -1.98524 -0.9714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72" y="25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98 -0.64707 L -1.01154 -0.7876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21" y="-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40348"/>
            <a:ext cx="18476190" cy="10440348"/>
            <a:chOff x="-95238" y="-40348"/>
            <a:chExt cx="18476190" cy="10440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5238" y="-40348"/>
              <a:ext cx="18476190" cy="104403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8235" y="476537"/>
            <a:ext cx="1593001" cy="4787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7800" y="715902"/>
            <a:ext cx="2872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1D5B2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 </a:t>
            </a:r>
            <a:r>
              <a:rPr lang="ko-KR" altLang="en-US" sz="4000" b="1" dirty="0" err="1" smtClean="0">
                <a:solidFill>
                  <a:srgbClr val="1D5B2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분석서</a:t>
            </a:r>
            <a:endParaRPr lang="ko-KR" altLang="en-US" sz="4000" b="1" dirty="0">
              <a:solidFill>
                <a:srgbClr val="1D5B2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80038"/>
            <a:ext cx="15679525" cy="662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40348"/>
            <a:ext cx="18476190" cy="10440348"/>
            <a:chOff x="-95238" y="-40348"/>
            <a:chExt cx="18476190" cy="10440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5238" y="-40348"/>
              <a:ext cx="18476190" cy="104403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8235" y="476537"/>
            <a:ext cx="1593001" cy="4787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7615" y="575268"/>
            <a:ext cx="2351317" cy="1075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B02817-8E1C-466F-AB14-3D0406904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0" y="1581011"/>
            <a:ext cx="17520639" cy="82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76190" cy="10440348"/>
            <a:chOff x="-95238" y="-40348"/>
            <a:chExt cx="18476190" cy="10440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5238" y="-40348"/>
              <a:ext cx="18476190" cy="104403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8235" y="476537"/>
            <a:ext cx="1593001" cy="4787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7288" y="762130"/>
            <a:ext cx="3264379" cy="1167210"/>
          </a:xfrm>
          <a:prstGeom prst="rect">
            <a:avLst/>
          </a:prstGeom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72200" y="1790700"/>
            <a:ext cx="16201400" cy="7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40348"/>
            <a:ext cx="18476190" cy="10440348"/>
            <a:chOff x="-95238" y="-40348"/>
            <a:chExt cx="18476190" cy="10440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5238" y="-40348"/>
              <a:ext cx="18476190" cy="104403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8235" y="476537"/>
            <a:ext cx="1593001" cy="4787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7288" y="762130"/>
            <a:ext cx="3264379" cy="1167210"/>
          </a:xfrm>
          <a:prstGeom prst="rect">
            <a:avLst/>
          </a:prstGeom>
        </p:spPr>
      </p:pic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81101" y="1664401"/>
            <a:ext cx="16344899" cy="7898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40348"/>
            <a:ext cx="18476190" cy="10440348"/>
            <a:chOff x="-95238" y="-40348"/>
            <a:chExt cx="18476190" cy="10440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5238" y="-40348"/>
              <a:ext cx="18476190" cy="104403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8235" y="476537"/>
            <a:ext cx="1593001" cy="4787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7288" y="762130"/>
            <a:ext cx="4164298" cy="1167210"/>
          </a:xfrm>
          <a:prstGeom prst="rect">
            <a:avLst/>
          </a:prstGeom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1866900"/>
            <a:ext cx="14477999" cy="75809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437968"/>
            <a:ext cx="14325600" cy="6058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85" y="0"/>
            <a:ext cx="18248329" cy="10285714"/>
            <a:chOff x="37385" y="0"/>
            <a:chExt cx="182483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85" y="0"/>
              <a:ext cx="1824832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03429" y="1722220"/>
            <a:ext cx="1191962" cy="424843"/>
            <a:chOff x="13703429" y="1722220"/>
            <a:chExt cx="1191962" cy="424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3429" y="1722220"/>
              <a:ext cx="1191962" cy="42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93583" y="1919702"/>
            <a:ext cx="1803616" cy="613334"/>
            <a:chOff x="13993583" y="1919702"/>
            <a:chExt cx="1803616" cy="6133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93583" y="1919702"/>
              <a:ext cx="1803616" cy="6133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33923" y="1638427"/>
            <a:ext cx="1848748" cy="508636"/>
            <a:chOff x="3433923" y="1638427"/>
            <a:chExt cx="1848748" cy="508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3923" y="1638427"/>
              <a:ext cx="1848748" cy="508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51461" y="1350984"/>
            <a:ext cx="1292005" cy="984380"/>
            <a:chOff x="11451461" y="1350984"/>
            <a:chExt cx="1292005" cy="9843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1461" y="1350984"/>
              <a:ext cx="1292005" cy="9843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9295" y="1612167"/>
            <a:ext cx="1482540" cy="1129549"/>
            <a:chOff x="4259295" y="1612167"/>
            <a:chExt cx="1482540" cy="11295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9295" y="1612167"/>
              <a:ext cx="1482540" cy="11295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15998" y="743466"/>
            <a:ext cx="3883180" cy="27255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22688" y="3560573"/>
            <a:ext cx="1321240" cy="11118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2992" y="3407807"/>
            <a:ext cx="1224145" cy="13216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38285" y="3460485"/>
            <a:ext cx="1265555" cy="13216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32992" y="4843291"/>
            <a:ext cx="1265555" cy="13216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20979" y="1919246"/>
            <a:ext cx="676484" cy="426167"/>
            <a:chOff x="11420979" y="1919246"/>
            <a:chExt cx="676484" cy="4261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0979" y="1919246"/>
              <a:ext cx="676484" cy="42616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66856" y="4900345"/>
            <a:ext cx="1284188" cy="13216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76380" y="6351663"/>
            <a:ext cx="1266932" cy="1321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15777" y="7731310"/>
            <a:ext cx="1251749" cy="13216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11044" y="6328989"/>
            <a:ext cx="1284188" cy="13216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21810" y="4951248"/>
            <a:ext cx="1834356" cy="112410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22688" y="6459878"/>
            <a:ext cx="2938597" cy="11118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46278" y="6419554"/>
            <a:ext cx="1814364" cy="111185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74849" y="4985583"/>
            <a:ext cx="4555953" cy="111185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55785" y="3608192"/>
            <a:ext cx="2445472" cy="111185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122688" y="7834107"/>
            <a:ext cx="2307486" cy="11118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04762"/>
            <a:ext cx="18476190" cy="10495238"/>
            <a:chOff x="-95238" y="-104762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04762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4335" y="1303840"/>
            <a:ext cx="6351393" cy="63340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9602" y="6226221"/>
            <a:ext cx="3596630" cy="9629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06186" y="5303043"/>
            <a:ext cx="1209151" cy="921253"/>
            <a:chOff x="11706186" y="5303043"/>
            <a:chExt cx="1209151" cy="9212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06186" y="5303043"/>
              <a:ext cx="1209151" cy="9212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8235" y="476537"/>
            <a:ext cx="1108594" cy="4787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0247" y="585673"/>
            <a:ext cx="2754091" cy="10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347222"/>
            <a:ext cx="15773400" cy="7934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383"/>
            <a:ext cx="18256525" cy="10275375"/>
            <a:chOff x="0" y="44383"/>
            <a:chExt cx="18256525" cy="10275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383"/>
              <a:ext cx="18256525" cy="102753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4335" y="1303840"/>
            <a:ext cx="6315470" cy="63340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9602" y="6226221"/>
            <a:ext cx="3814847" cy="9629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06186" y="5303043"/>
            <a:ext cx="1209151" cy="921253"/>
            <a:chOff x="11706186" y="5303043"/>
            <a:chExt cx="1209151" cy="9212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06186" y="5303043"/>
              <a:ext cx="1209151" cy="9212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0"/>
            <a:ext cx="18476190" cy="10285714"/>
            <a:chOff x="-190476" y="0"/>
            <a:chExt cx="184761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90476" y="0"/>
              <a:ext cx="184761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4300" y="609686"/>
            <a:ext cx="1321034" cy="4787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8200" y="1750143"/>
            <a:ext cx="4462963" cy="3088557"/>
            <a:chOff x="838200" y="1750143"/>
            <a:chExt cx="4462963" cy="30885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38200" y="1750143"/>
              <a:ext cx="4462963" cy="30885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33706" y="2649825"/>
            <a:ext cx="7309175" cy="9207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70326" y="1800789"/>
            <a:ext cx="945500" cy="10102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91780" y="1970065"/>
            <a:ext cx="3238254" cy="6959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31807" y="1053279"/>
            <a:ext cx="1654056" cy="700122"/>
            <a:chOff x="4031807" y="1053279"/>
            <a:chExt cx="1654056" cy="7001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031807" y="1053279"/>
              <a:ext cx="1654056" cy="70012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972074" y="8553788"/>
            <a:ext cx="7217530" cy="9207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927741" y="7692170"/>
            <a:ext cx="977156" cy="10102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086308" y="8226639"/>
            <a:ext cx="1539619" cy="1173038"/>
            <a:chOff x="15086308" y="8226639"/>
            <a:chExt cx="1539619" cy="11730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5086308" y="8226639"/>
              <a:ext cx="1539619" cy="11730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69253" y="8392843"/>
            <a:ext cx="1539619" cy="1173038"/>
            <a:chOff x="15569253" y="8392843"/>
            <a:chExt cx="1539619" cy="11730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5569253" y="8392843"/>
              <a:ext cx="1539619" cy="11730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809897" y="5096683"/>
            <a:ext cx="7340096" cy="133349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305838" y="4270858"/>
            <a:ext cx="2086549" cy="6959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320915" y="4121192"/>
            <a:ext cx="977156" cy="10102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744429" y="7861370"/>
            <a:ext cx="1288190" cy="6959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8585" y="5497546"/>
            <a:ext cx="1217775" cy="1164871"/>
            <a:chOff x="928585" y="5497546"/>
            <a:chExt cx="1217775" cy="11648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28585" y="5497546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3465" y="5702155"/>
            <a:ext cx="1654056" cy="700122"/>
            <a:chOff x="1533465" y="5702155"/>
            <a:chExt cx="1654056" cy="7001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33465" y="5702155"/>
              <a:ext cx="1654056" cy="70012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624767" y="552544"/>
            <a:ext cx="3509514" cy="1167210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918680" y="1790700"/>
            <a:ext cx="4339119" cy="2979731"/>
          </a:xfrm>
          <a:prstGeom prst="rect">
            <a:avLst/>
          </a:prstGeom>
        </p:spPr>
      </p:pic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3639800" y="3543300"/>
            <a:ext cx="3374231" cy="3581400"/>
          </a:xfrm>
          <a:prstGeom prst="rect">
            <a:avLst/>
          </a:prstGeom>
        </p:spPr>
      </p:pic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914400" y="6591300"/>
            <a:ext cx="4599269" cy="30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70650" y="3562117"/>
            <a:ext cx="13430692" cy="42928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47205" y="2520339"/>
            <a:ext cx="9843038" cy="21832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04001" y="9237277"/>
            <a:ext cx="2217139" cy="5585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5593" y="2376143"/>
            <a:ext cx="428652" cy="396482"/>
            <a:chOff x="13115593" y="2376143"/>
            <a:chExt cx="428652" cy="396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115593" y="2376143"/>
              <a:ext cx="428652" cy="396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232" y="1843884"/>
            <a:ext cx="1215522" cy="475116"/>
            <a:chOff x="4717232" y="1843884"/>
            <a:chExt cx="1215522" cy="47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0741" y="2121939"/>
            <a:ext cx="1531728" cy="546503"/>
            <a:chOff x="3400741" y="2121939"/>
            <a:chExt cx="1531728" cy="5465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4126" y="3290274"/>
            <a:ext cx="1688706" cy="601894"/>
            <a:chOff x="13864126" y="3290274"/>
            <a:chExt cx="1688706" cy="6018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3864126" y="3290274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2387572" cy="4787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3111" y="1303837"/>
            <a:ext cx="5901851" cy="63340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2437" y="5060317"/>
            <a:ext cx="1480472" cy="1127973"/>
            <a:chOff x="5432437" y="5060317"/>
            <a:chExt cx="1480472" cy="11279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2437" y="5060317"/>
              <a:ext cx="1480472" cy="112797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9602" y="6215613"/>
            <a:ext cx="4312339" cy="9629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94410" y="5271395"/>
            <a:ext cx="1160932" cy="884515"/>
            <a:chOff x="11794410" y="5271395"/>
            <a:chExt cx="1160932" cy="8845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4410" y="5271395"/>
              <a:ext cx="1160932" cy="8845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02844" y="5833529"/>
            <a:ext cx="639565" cy="402909"/>
            <a:chOff x="11202844" y="5833529"/>
            <a:chExt cx="639565" cy="4029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2844" y="5833529"/>
              <a:ext cx="639565" cy="4029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22626" y="3283802"/>
            <a:ext cx="1333469" cy="475279"/>
            <a:chOff x="11522626" y="3283802"/>
            <a:chExt cx="1333469" cy="4752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22626" y="3283802"/>
              <a:ext cx="1333469" cy="475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0233" y="3973246"/>
            <a:ext cx="1994642" cy="632051"/>
            <a:chOff x="10380233" y="3973246"/>
            <a:chExt cx="1994642" cy="6320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80233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9369" y="0"/>
            <a:ext cx="18285714" cy="10285714"/>
            <a:chOff x="-59369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369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083" y="1133364"/>
            <a:ext cx="8717884" cy="11672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02671" y="5229308"/>
            <a:ext cx="2456139" cy="24223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231" y="5192269"/>
            <a:ext cx="1448161" cy="6606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8446" y="4912760"/>
            <a:ext cx="1296501" cy="6606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8681" y="6189652"/>
            <a:ext cx="1971806" cy="6606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611" y="5284304"/>
            <a:ext cx="1850870" cy="6606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0833" y="7574214"/>
            <a:ext cx="1936290" cy="10707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78608" y="2318397"/>
            <a:ext cx="5587955" cy="7707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7047" y="4008215"/>
            <a:ext cx="1495567" cy="6606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68234" y="5538974"/>
            <a:ext cx="1247140" cy="660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09294" y="7000630"/>
            <a:ext cx="3024484" cy="6606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72708" y="3855422"/>
            <a:ext cx="890726" cy="6606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10216" y="4465031"/>
            <a:ext cx="1371591" cy="6295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01324" y="7118396"/>
            <a:ext cx="1366488" cy="6606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3824" y="609686"/>
            <a:ext cx="896155" cy="4787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50825" y="3657933"/>
            <a:ext cx="1832972" cy="1446829"/>
            <a:chOff x="3850825" y="3657933"/>
            <a:chExt cx="1832972" cy="14468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50825" y="3657933"/>
              <a:ext cx="1832972" cy="14468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161013"/>
            <a:ext cx="1081091" cy="1081091"/>
            <a:chOff x="6057422" y="7161013"/>
            <a:chExt cx="1081091" cy="10810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57422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5745624"/>
            <a:ext cx="1081091" cy="1081091"/>
            <a:chOff x="12573894" y="5745624"/>
            <a:chExt cx="1081091" cy="108109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73894" y="5745624"/>
              <a:ext cx="1081091" cy="108109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24343" y="5883976"/>
            <a:ext cx="2138695" cy="86171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560887" y="3935570"/>
            <a:ext cx="2557193" cy="11367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502413" y="7347311"/>
            <a:ext cx="2133650" cy="924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31468"/>
            <a:ext cx="18476190" cy="10285714"/>
            <a:chOff x="-95238" y="31468"/>
            <a:chExt cx="184761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31468"/>
              <a:ext cx="184761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896155" cy="478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2181" y="953888"/>
            <a:ext cx="6320976" cy="1167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01444" y="3410387"/>
            <a:ext cx="3213482" cy="3213482"/>
            <a:chOff x="3101444" y="3410387"/>
            <a:chExt cx="3213482" cy="32134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1444" y="3410387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81098" y="3410387"/>
            <a:ext cx="3213482" cy="3213482"/>
            <a:chOff x="7181098" y="3410387"/>
            <a:chExt cx="3213482" cy="32134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1098" y="3410387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60752" y="3410387"/>
            <a:ext cx="3213482" cy="3213482"/>
            <a:chOff x="11260752" y="3410387"/>
            <a:chExt cx="3213482" cy="32134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0752" y="3410387"/>
              <a:ext cx="3213482" cy="32134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2391" y="4061674"/>
            <a:ext cx="2601956" cy="20515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6777" y="4085723"/>
            <a:ext cx="2846720" cy="19999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78859" y="4213602"/>
            <a:ext cx="2582288" cy="1666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72465" y="5564165"/>
            <a:ext cx="1866288" cy="665188"/>
            <a:chOff x="13572465" y="5564165"/>
            <a:chExt cx="1866288" cy="6651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2465" y="5564165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46962" y="3368805"/>
            <a:ext cx="1479842" cy="582441"/>
            <a:chOff x="2846962" y="3368805"/>
            <a:chExt cx="1479842" cy="5824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6962" y="3368805"/>
              <a:ext cx="1479842" cy="5824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23925" y="5262237"/>
            <a:ext cx="1418274" cy="603855"/>
            <a:chOff x="6723925" y="5262237"/>
            <a:chExt cx="1418274" cy="6038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23925" y="5262237"/>
              <a:ext cx="1418274" cy="6038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39603" y="5634011"/>
            <a:ext cx="1212121" cy="923516"/>
            <a:chOff x="9539603" y="5634011"/>
            <a:chExt cx="1212121" cy="9235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39603" y="5634011"/>
              <a:ext cx="1212121" cy="9235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88775" y="7361781"/>
            <a:ext cx="13826903" cy="1899814"/>
            <a:chOff x="2288775" y="7361781"/>
            <a:chExt cx="13826903" cy="18998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88775" y="7361781"/>
              <a:ext cx="13826903" cy="18998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45771" y="7476109"/>
            <a:ext cx="12036321" cy="1833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4812" y="1303837"/>
            <a:ext cx="6348122" cy="6334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19602" y="6226221"/>
            <a:ext cx="3814847" cy="962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9369" y="0"/>
            <a:ext cx="18285714" cy="10196660"/>
            <a:chOff x="-59369" y="0"/>
            <a:chExt cx="18285714" cy="101966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369" y="0"/>
              <a:ext cx="18285714" cy="101966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058" y="2331733"/>
            <a:ext cx="4083349" cy="5384771"/>
            <a:chOff x="1304058" y="2331733"/>
            <a:chExt cx="4083349" cy="5384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058" y="2331733"/>
              <a:ext cx="4083349" cy="53847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7342" y="2874239"/>
            <a:ext cx="1858177" cy="8902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9563" y="4044432"/>
            <a:ext cx="3266685" cy="27522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65306" y="2386897"/>
            <a:ext cx="6213857" cy="5384771"/>
            <a:chOff x="11265306" y="2386897"/>
            <a:chExt cx="6213857" cy="53847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65306" y="2386897"/>
              <a:ext cx="6213857" cy="53847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554" y="742834"/>
            <a:ext cx="1321034" cy="4787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5250" y="2127356"/>
            <a:ext cx="1297137" cy="988290"/>
            <a:chOff x="1205250" y="2127356"/>
            <a:chExt cx="1297137" cy="9882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5250" y="2127356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17752" y="1986011"/>
            <a:ext cx="1297137" cy="988290"/>
            <a:chOff x="15817752" y="1986011"/>
            <a:chExt cx="1297137" cy="9882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7752" y="1986011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14222" y="8459382"/>
            <a:ext cx="1217775" cy="1164871"/>
            <a:chOff x="13214222" y="8459382"/>
            <a:chExt cx="1217775" cy="11648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14222" y="845938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23109" y="8982449"/>
            <a:ext cx="1994642" cy="632051"/>
            <a:chOff x="13823109" y="8982449"/>
            <a:chExt cx="1994642" cy="6320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23109" y="8982449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24923" y="2361418"/>
            <a:ext cx="4168155" cy="5384771"/>
            <a:chOff x="6524923" y="2361418"/>
            <a:chExt cx="4168155" cy="53847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923" y="2361418"/>
              <a:ext cx="4168155" cy="53847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1279" y="2912334"/>
            <a:ext cx="1858177" cy="8972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24380" y="4158440"/>
            <a:ext cx="3675061" cy="28018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81176" y="2917186"/>
            <a:ext cx="2029636" cy="89721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27895" y="3812737"/>
            <a:ext cx="4916929" cy="32428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87408" y="1969455"/>
            <a:ext cx="1866288" cy="665188"/>
            <a:chOff x="5387408" y="1969455"/>
            <a:chExt cx="1866288" cy="6651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7408" y="1969455"/>
              <a:ext cx="1866288" cy="6651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72131" y="7222359"/>
            <a:ext cx="1297137" cy="988290"/>
            <a:chOff x="9672131" y="7222359"/>
            <a:chExt cx="1297137" cy="9882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72131" y="7222359"/>
              <a:ext cx="1297137" cy="9882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04762"/>
            <a:ext cx="18476190" cy="10495238"/>
            <a:chOff x="-95238" y="-104762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04762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4811" y="1303840"/>
            <a:ext cx="6348128" cy="63340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9602" y="6226221"/>
            <a:ext cx="3814847" cy="9629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06186" y="5303043"/>
            <a:ext cx="1209151" cy="921253"/>
            <a:chOff x="11706186" y="5303043"/>
            <a:chExt cx="1209151" cy="9212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706186" y="5303043"/>
              <a:ext cx="1209151" cy="9212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19602" y="6226221"/>
            <a:ext cx="3596630" cy="962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57" y="107563"/>
            <a:ext cx="18315399" cy="10256030"/>
            <a:chOff x="59757" y="107563"/>
            <a:chExt cx="18315399" cy="102560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57" y="107563"/>
              <a:ext cx="18315399" cy="102560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108594" cy="478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377" y="895278"/>
            <a:ext cx="5463015" cy="1167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8585" y="2027343"/>
            <a:ext cx="16208257" cy="7441668"/>
            <a:chOff x="928585" y="2027343"/>
            <a:chExt cx="16208257" cy="74416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585" y="2027343"/>
              <a:ext cx="16208257" cy="74416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</Words>
  <Application>Microsoft Office PowerPoint</Application>
  <PresentationFormat>사용자 지정</PresentationFormat>
  <Paragraphs>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?? ??</vt:lpstr>
      <vt:lpstr>HY헤드라인M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seoil</cp:lastModifiedBy>
  <cp:revision>32</cp:revision>
  <dcterms:created xsi:type="dcterms:W3CDTF">2021-10-18T11:46:55Z</dcterms:created>
  <dcterms:modified xsi:type="dcterms:W3CDTF">2021-10-22T04:22:35Z</dcterms:modified>
  <cp:version/>
</cp:coreProperties>
</file>